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2" r:id="rId2"/>
    <p:sldId id="256" r:id="rId3"/>
    <p:sldId id="257" r:id="rId4"/>
    <p:sldId id="261" r:id="rId5"/>
    <p:sldId id="258" r:id="rId6"/>
    <p:sldId id="259" r:id="rId7"/>
    <p:sldId id="260" r:id="rId8"/>
    <p:sldId id="263" r:id="rId9"/>
    <p:sldId id="264" r:id="rId1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46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FB0450-61D5-4A2F-A087-8868873969CF}" type="datetimeFigureOut">
              <a:rPr lang="pl-PL" smtClean="0"/>
              <a:pPr/>
              <a:t>2018-03-03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0A8682-6AD2-430B-A910-72C0F75B9D8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Malta słynie ze</a:t>
            </a:r>
            <a:r>
              <a:rPr lang="pl-PL" baseline="0" dirty="0" smtClean="0"/>
              <a:t> szkół </a:t>
            </a:r>
            <a:r>
              <a:rPr lang="pl-PL" baseline="0" dirty="0" err="1" smtClean="0"/>
              <a:t>językowych,wielu</a:t>
            </a:r>
            <a:r>
              <a:rPr lang="pl-PL" baseline="0" dirty="0" smtClean="0"/>
              <a:t> turystów co roku </a:t>
            </a:r>
            <a:r>
              <a:rPr lang="pl-PL" baseline="0" dirty="0" err="1" smtClean="0"/>
              <a:t>przyjeżdza</a:t>
            </a:r>
            <a:r>
              <a:rPr lang="pl-PL" baseline="0" dirty="0" smtClean="0"/>
              <a:t> na Maltę w celu nauki i doskonalenia języka </a:t>
            </a:r>
            <a:r>
              <a:rPr lang="pl-PL" baseline="0" dirty="0" err="1" smtClean="0"/>
              <a:t>angielskiego.Ogromnym</a:t>
            </a:r>
            <a:r>
              <a:rPr lang="pl-PL" baseline="0" dirty="0" smtClean="0"/>
              <a:t> walorem  przyciągającym ludzi jest położenie </a:t>
            </a:r>
            <a:r>
              <a:rPr lang="pl-PL" baseline="0" dirty="0" err="1" smtClean="0"/>
              <a:t>wyspy,jej</a:t>
            </a:r>
            <a:r>
              <a:rPr lang="pl-PL" baseline="0" dirty="0" smtClean="0"/>
              <a:t> piękne plaże ,krystaliczna woda i wiele </a:t>
            </a:r>
            <a:r>
              <a:rPr lang="pl-PL" baseline="0" dirty="0" err="1" smtClean="0"/>
              <a:t>zabytków,każdy</a:t>
            </a:r>
            <a:r>
              <a:rPr lang="pl-PL" baseline="0" dirty="0" smtClean="0"/>
              <a:t> znajdzie coś dla siebie.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A8682-6AD2-430B-A910-72C0F75B9D86}" type="slidenum">
              <a:rPr lang="pl-PL" smtClean="0"/>
              <a:pPr/>
              <a:t>4</a:t>
            </a:fld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A8682-6AD2-430B-A910-72C0F75B9D86}" type="slidenum">
              <a:rPr lang="pl-PL" smtClean="0"/>
              <a:pPr/>
              <a:t>5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0EED2-ABE8-45F9-92E8-985D912A6F24}" type="datetimeFigureOut">
              <a:rPr lang="pl-PL" smtClean="0"/>
              <a:pPr/>
              <a:t>2018-03-03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06927-4343-4BF4-B7CA-40651406A2B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0EED2-ABE8-45F9-92E8-985D912A6F24}" type="datetimeFigureOut">
              <a:rPr lang="pl-PL" smtClean="0"/>
              <a:pPr/>
              <a:t>2018-03-03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06927-4343-4BF4-B7CA-40651406A2B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0EED2-ABE8-45F9-92E8-985D912A6F24}" type="datetimeFigureOut">
              <a:rPr lang="pl-PL" smtClean="0"/>
              <a:pPr/>
              <a:t>2018-03-03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06927-4343-4BF4-B7CA-40651406A2B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0EED2-ABE8-45F9-92E8-985D912A6F24}" type="datetimeFigureOut">
              <a:rPr lang="pl-PL" smtClean="0"/>
              <a:pPr/>
              <a:t>2018-03-03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06927-4343-4BF4-B7CA-40651406A2B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0EED2-ABE8-45F9-92E8-985D912A6F24}" type="datetimeFigureOut">
              <a:rPr lang="pl-PL" smtClean="0"/>
              <a:pPr/>
              <a:t>2018-03-03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06927-4343-4BF4-B7CA-40651406A2B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0EED2-ABE8-45F9-92E8-985D912A6F24}" type="datetimeFigureOut">
              <a:rPr lang="pl-PL" smtClean="0"/>
              <a:pPr/>
              <a:t>2018-03-03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06927-4343-4BF4-B7CA-40651406A2B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0EED2-ABE8-45F9-92E8-985D912A6F24}" type="datetimeFigureOut">
              <a:rPr lang="pl-PL" smtClean="0"/>
              <a:pPr/>
              <a:t>2018-03-03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06927-4343-4BF4-B7CA-40651406A2B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0EED2-ABE8-45F9-92E8-985D912A6F24}" type="datetimeFigureOut">
              <a:rPr lang="pl-PL" smtClean="0"/>
              <a:pPr/>
              <a:t>2018-03-03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06927-4343-4BF4-B7CA-40651406A2B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0EED2-ABE8-45F9-92E8-985D912A6F24}" type="datetimeFigureOut">
              <a:rPr lang="pl-PL" smtClean="0"/>
              <a:pPr/>
              <a:t>2018-03-03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06927-4343-4BF4-B7CA-40651406A2B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0EED2-ABE8-45F9-92E8-985D912A6F24}" type="datetimeFigureOut">
              <a:rPr lang="pl-PL" smtClean="0"/>
              <a:pPr/>
              <a:t>2018-03-03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06927-4343-4BF4-B7CA-40651406A2B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0EED2-ABE8-45F9-92E8-985D912A6F24}" type="datetimeFigureOut">
              <a:rPr lang="pl-PL" smtClean="0"/>
              <a:pPr/>
              <a:t>2018-03-03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06927-4343-4BF4-B7CA-40651406A2B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D0EED2-ABE8-45F9-92E8-985D912A6F24}" type="datetimeFigureOut">
              <a:rPr lang="pl-PL" smtClean="0"/>
              <a:pPr/>
              <a:t>2018-03-03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306927-4343-4BF4-B7CA-40651406A2BD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14348" y="2500306"/>
            <a:ext cx="7772400" cy="1470025"/>
          </a:xfrm>
        </p:spPr>
        <p:txBody>
          <a:bodyPr/>
          <a:lstStyle/>
          <a:p>
            <a:r>
              <a:rPr lang="pl-PL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International High 5 </a:t>
            </a:r>
            <a:br>
              <a:rPr lang="pl-PL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</a:t>
            </a:r>
            <a:r>
              <a:rPr lang="pl-PL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teachers</a:t>
            </a:r>
            <a:endParaRPr lang="pl-PL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1000100" y="4500570"/>
            <a:ext cx="6500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/>
              <a:t>                        </a:t>
            </a:r>
            <a:r>
              <a:rPr lang="pl-PL" sz="2800" dirty="0" err="1" smtClean="0"/>
              <a:t>Together</a:t>
            </a:r>
            <a:r>
              <a:rPr lang="pl-PL" sz="2800" dirty="0" smtClean="0"/>
              <a:t> for </a:t>
            </a:r>
            <a:r>
              <a:rPr lang="pl-PL" sz="2800" dirty="0" err="1" smtClean="0"/>
              <a:t>innovations</a:t>
            </a:r>
            <a:endParaRPr lang="pl-PL" sz="2800" dirty="0"/>
          </a:p>
        </p:txBody>
      </p:sp>
      <p:pic>
        <p:nvPicPr>
          <p:cNvPr id="6" name="Obraz 5" descr="imagesggg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2852"/>
            <a:ext cx="8939367" cy="192882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571736" y="928670"/>
            <a:ext cx="7772400" cy="1470025"/>
          </a:xfrm>
        </p:spPr>
        <p:txBody>
          <a:bodyPr/>
          <a:lstStyle/>
          <a:p>
            <a:r>
              <a:rPr lang="pl-PL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was </a:t>
            </a:r>
            <a:r>
              <a:rPr lang="pl-PL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</a:t>
            </a:r>
            <a:r>
              <a:rPr lang="pl-PL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pl-PL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Obraz 3" descr="republic-malta-map-country-vector-780483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4429124" cy="4025499"/>
          </a:xfrm>
          <a:prstGeom prst="rect">
            <a:avLst/>
          </a:prstGeom>
        </p:spPr>
      </p:pic>
      <p:pic>
        <p:nvPicPr>
          <p:cNvPr id="5" name="Obraz 4" descr="14_malt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00496" y="3643310"/>
            <a:ext cx="5143504" cy="3214690"/>
          </a:xfrm>
          <a:prstGeom prst="rect">
            <a:avLst/>
          </a:prstGeom>
        </p:spPr>
      </p:pic>
      <p:pic>
        <p:nvPicPr>
          <p:cNvPr id="6" name="Obraz 5" descr="imag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926339"/>
            <a:ext cx="4000496" cy="293166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</a:t>
            </a:r>
            <a:r>
              <a:rPr lang="pl-PL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learned</a:t>
            </a:r>
            <a:r>
              <a:rPr lang="pl-PL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English</a:t>
            </a:r>
            <a:r>
              <a:rPr lang="pl-PL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</a:t>
            </a:r>
            <a:r>
              <a:rPr lang="pl-PL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Malta Lingua </a:t>
            </a:r>
            <a:r>
              <a:rPr lang="pl-PL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School</a:t>
            </a:r>
            <a:r>
              <a:rPr lang="pl-PL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pl-PL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Obraz 3" descr="ccccc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00174"/>
            <a:ext cx="7143768" cy="535782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English</a:t>
            </a:r>
            <a:r>
              <a:rPr lang="pl-PL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schools</a:t>
            </a:r>
            <a:r>
              <a:rPr lang="pl-PL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</a:t>
            </a:r>
            <a:r>
              <a:rPr lang="pl-PL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Malta</a:t>
            </a:r>
            <a:endParaRPr lang="pl-PL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Obraz 3" descr="logo-300x2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7" y="1285860"/>
            <a:ext cx="4506901" cy="3169853"/>
          </a:xfrm>
          <a:prstGeom prst="rect">
            <a:avLst/>
          </a:prstGeom>
        </p:spPr>
      </p:pic>
      <p:pic>
        <p:nvPicPr>
          <p:cNvPr id="5" name="Obraz 4" descr="logo_b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00166" y="4214818"/>
            <a:ext cx="6286512" cy="2101107"/>
          </a:xfrm>
          <a:prstGeom prst="rect">
            <a:avLst/>
          </a:prstGeom>
        </p:spPr>
      </p:pic>
      <p:pic>
        <p:nvPicPr>
          <p:cNvPr id="6" name="Obraz 5" descr="information_items_5320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29190" y="2143116"/>
            <a:ext cx="3476933" cy="146209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-1071602" y="1357298"/>
            <a:ext cx="6186502" cy="1082660"/>
          </a:xfrm>
        </p:spPr>
        <p:txBody>
          <a:bodyPr>
            <a:normAutofit fontScale="90000"/>
          </a:bodyPr>
          <a:lstStyle/>
          <a:p>
            <a:r>
              <a:rPr lang="pl-PL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 </a:t>
            </a:r>
            <a:r>
              <a:rPr lang="pl-PL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English</a:t>
            </a:r>
            <a:r>
              <a:rPr lang="pl-PL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</a:t>
            </a:r>
            <a:endParaRPr lang="pl-PL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Obraz 3" descr="IMG_20170714_1034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62366" y="0"/>
            <a:ext cx="5381634" cy="4036226"/>
          </a:xfrm>
          <a:prstGeom prst="rect">
            <a:avLst/>
          </a:prstGeom>
        </p:spPr>
      </p:pic>
      <p:pic>
        <p:nvPicPr>
          <p:cNvPr id="5" name="Obraz 4" descr="IMG_20170714_12293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536157"/>
            <a:ext cx="4429124" cy="332184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-1714544" y="3071810"/>
            <a:ext cx="8229600" cy="1143000"/>
          </a:xfrm>
        </p:spPr>
        <p:txBody>
          <a:bodyPr>
            <a:normAutofit/>
          </a:bodyPr>
          <a:lstStyle/>
          <a:p>
            <a:r>
              <a:rPr lang="pl-PL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 </a:t>
            </a:r>
            <a:r>
              <a:rPr lang="pl-PL" sz="4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free</a:t>
            </a:r>
            <a:r>
              <a:rPr lang="pl-PL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time </a:t>
            </a:r>
            <a:r>
              <a:rPr lang="pl-PL" sz="4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</a:t>
            </a:r>
            <a:r>
              <a:rPr lang="pl-PL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Malta </a:t>
            </a:r>
            <a:endParaRPr lang="pl-PL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Obraz 3" descr="IMG_20170711_1842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572132" cy="3134324"/>
          </a:xfrm>
          <a:prstGeom prst="rect">
            <a:avLst/>
          </a:prstGeom>
        </p:spPr>
      </p:pic>
      <p:pic>
        <p:nvPicPr>
          <p:cNvPr id="5" name="Obraz 4" descr="IMG_20170713_1752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165698"/>
            <a:ext cx="4786314" cy="2692302"/>
          </a:xfrm>
          <a:prstGeom prst="rect">
            <a:avLst/>
          </a:prstGeom>
        </p:spPr>
      </p:pic>
      <p:pic>
        <p:nvPicPr>
          <p:cNvPr id="6" name="Obraz 5" descr="IMG_20170713_18120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26012" y="2500306"/>
            <a:ext cx="4317988" cy="242886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42976" y="8572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</a:t>
            </a:r>
            <a:r>
              <a:rPr lang="pl-PL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discovered</a:t>
            </a:r>
            <a:r>
              <a:rPr lang="pl-PL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lot of </a:t>
            </a:r>
            <a:br>
              <a:rPr lang="pl-PL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interesting</a:t>
            </a:r>
            <a:r>
              <a:rPr lang="pl-PL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places</a:t>
            </a:r>
            <a:endParaRPr lang="pl-PL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Obraz 3" descr="IMG_20170716_1158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857388"/>
            <a:ext cx="2812844" cy="5000612"/>
          </a:xfrm>
          <a:prstGeom prst="rect">
            <a:avLst/>
          </a:prstGeom>
        </p:spPr>
      </p:pic>
      <p:pic>
        <p:nvPicPr>
          <p:cNvPr id="5" name="Obraz 4" descr="IMG_20170716_0937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93998" y="3286124"/>
            <a:ext cx="6350002" cy="357187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-2286048" y="10001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enjoyed </a:t>
            </a:r>
            <a:r>
              <a:rPr lang="pl-PL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beautiful views</a:t>
            </a:r>
            <a:endParaRPr lang="pl-PL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Symbol zastępczy zawartości 3" descr="IMG_20170713_174013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286100"/>
            <a:ext cx="6350043" cy="3571900"/>
          </a:xfrm>
        </p:spPr>
      </p:pic>
      <p:pic>
        <p:nvPicPr>
          <p:cNvPr id="5" name="Obraz 4" descr="IMG_20170713_1807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37008" y="3929066"/>
            <a:ext cx="5206992" cy="2928933"/>
          </a:xfrm>
          <a:prstGeom prst="rect">
            <a:avLst/>
          </a:prstGeom>
        </p:spPr>
      </p:pic>
      <p:pic>
        <p:nvPicPr>
          <p:cNvPr id="6" name="Obraz 5" descr="IMG_20170713_17555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68727" y="1000108"/>
            <a:ext cx="5175273" cy="291109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International High 5 </a:t>
            </a:r>
            <a:br>
              <a:rPr lang="pl-PL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</a:t>
            </a:r>
            <a:r>
              <a:rPr lang="pl-PL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teachers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l-PL" dirty="0" smtClean="0"/>
              <a:t>To wspaniały projekt dla nauczycieli chcących się uczyć i doskonalić język angielski</a:t>
            </a:r>
            <a:r>
              <a:rPr lang="pl-PL" dirty="0" smtClean="0"/>
              <a:t>. Dzięki </a:t>
            </a:r>
            <a:r>
              <a:rPr lang="pl-PL" dirty="0" smtClean="0"/>
              <a:t>temu projektowi nauczyłam się w stopniu komunikatywnym języka angielskiego</a:t>
            </a:r>
            <a:r>
              <a:rPr lang="pl-PL" dirty="0" smtClean="0"/>
              <a:t>, a </a:t>
            </a:r>
            <a:r>
              <a:rPr lang="pl-PL" dirty="0" smtClean="0"/>
              <a:t>zaczynałam od przysłowiowego ,,</a:t>
            </a:r>
            <a:r>
              <a:rPr lang="pl-PL" dirty="0" err="1" smtClean="0"/>
              <a:t>zera</a:t>
            </a:r>
            <a:r>
              <a:rPr lang="pl-PL" dirty="0" err="1" smtClean="0"/>
              <a:t>’’.Udział</a:t>
            </a:r>
            <a:r>
              <a:rPr lang="pl-PL" dirty="0" smtClean="0"/>
              <a:t> </a:t>
            </a:r>
            <a:r>
              <a:rPr lang="pl-PL" dirty="0" smtClean="0"/>
              <a:t>w </a:t>
            </a:r>
            <a:r>
              <a:rPr lang="pl-PL" dirty="0" err="1" smtClean="0"/>
              <a:t>projękcie</a:t>
            </a:r>
            <a:r>
              <a:rPr lang="pl-PL" dirty="0" smtClean="0"/>
              <a:t> dał mi wiele pewności </a:t>
            </a:r>
            <a:r>
              <a:rPr lang="pl-PL" dirty="0" err="1" smtClean="0"/>
              <a:t>siebie,pokazał</a:t>
            </a:r>
            <a:r>
              <a:rPr lang="pl-PL" dirty="0" smtClean="0"/>
              <a:t> wiele nowości jakie można wprowadzań na </a:t>
            </a:r>
            <a:r>
              <a:rPr lang="pl-PL" dirty="0" smtClean="0"/>
              <a:t>lekcjach, aby </a:t>
            </a:r>
            <a:r>
              <a:rPr lang="pl-PL" dirty="0" smtClean="0"/>
              <a:t>były bardziej ciekawe.</a:t>
            </a:r>
          </a:p>
          <a:p>
            <a:r>
              <a:rPr lang="pl-PL" dirty="0" smtClean="0"/>
              <a:t>Serdecznie dziękuję p. Annie Matwiszyn że stworzyła wspaniały </a:t>
            </a:r>
            <a:r>
              <a:rPr lang="pl-PL" err="1" smtClean="0"/>
              <a:t>projekt</a:t>
            </a:r>
            <a:r>
              <a:rPr lang="pl-PL" smtClean="0"/>
              <a:t>, poświęciła </a:t>
            </a:r>
            <a:r>
              <a:rPr lang="pl-PL" dirty="0" smtClean="0"/>
              <a:t>swój czas i pozyskała środki aby zrobić cos dla nas nauczycieli, a także pośrednio dla uczniów bo lepiej dokształcony nauczyciel to ciekawsze lekcje i inne zajęcia dla naszych uczniów.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172</Words>
  <Application>Microsoft Office PowerPoint</Application>
  <PresentationFormat>Pokaz na ekranie (4:3)</PresentationFormat>
  <Paragraphs>15</Paragraphs>
  <Slides>9</Slides>
  <Notes>2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0" baseType="lpstr">
      <vt:lpstr>Motyw pakietu Office</vt:lpstr>
      <vt:lpstr>International High 5  for teachers</vt:lpstr>
      <vt:lpstr>I was there </vt:lpstr>
      <vt:lpstr>I learned English in Malta Lingua School </vt:lpstr>
      <vt:lpstr>English schools in Malta</vt:lpstr>
      <vt:lpstr>My English  class</vt:lpstr>
      <vt:lpstr>My free time in Malta </vt:lpstr>
      <vt:lpstr>I discovered a lot of  interesting places</vt:lpstr>
      <vt:lpstr>I enjoyed  beautiful views</vt:lpstr>
      <vt:lpstr>International High 5  for teachers</vt:lpstr>
    </vt:vector>
  </TitlesOfParts>
  <Company>Ministrerstwo Edukacji Narodowej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was there</dc:title>
  <dc:creator>User</dc:creator>
  <cp:lastModifiedBy>Grzegorz1</cp:lastModifiedBy>
  <cp:revision>17</cp:revision>
  <dcterms:created xsi:type="dcterms:W3CDTF">2018-02-26T17:01:14Z</dcterms:created>
  <dcterms:modified xsi:type="dcterms:W3CDTF">2018-03-03T10:42:47Z</dcterms:modified>
</cp:coreProperties>
</file>